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027e3ca97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027e3ca97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b1ba075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b1ba075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027e3ca9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027e3ca9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b1cc955c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b1cc955c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027e3ca97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027e3ca97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027e3ca97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6027e3ca97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227de1d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6227de1d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babcadbe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6babcadbe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be31bd6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be31bd6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f78499319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f78499319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f78499319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f78499319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027e3ca97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6027e3ca97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027e3ca97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027e3ca97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027e3ca97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027e3ca97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3fbc70a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3fbc70a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027e3ca97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027e3ca97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bb7b10f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bb7b10f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b1cc955c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b1cc955c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343D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08850" y="922425"/>
            <a:ext cx="83718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Modelling Design Principles</a:t>
            </a:r>
            <a:endParaRPr sz="36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E5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Best Practices</a:t>
            </a:r>
            <a:endParaRPr sz="3600">
              <a:solidFill>
                <a:srgbClr val="FFE59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E59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E5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 Schema &amp;</a:t>
            </a:r>
            <a:endParaRPr sz="3600">
              <a:solidFill>
                <a:srgbClr val="FFE59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E5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Snowflow Schema</a:t>
            </a:r>
            <a:endParaRPr sz="3600">
              <a:solidFill>
                <a:srgbClr val="FFE59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0" y="4809500"/>
            <a:ext cx="1251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12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 rot="10800000" flipH="1">
            <a:off x="219450" y="1589625"/>
            <a:ext cx="8705100" cy="303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 descr="Related imag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6950" y="1860350"/>
            <a:ext cx="3873376" cy="21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2"/>
          <p:cNvPicPr preferRelativeResize="0"/>
          <p:nvPr/>
        </p:nvPicPr>
        <p:blipFill rotWithShape="1">
          <a:blip r:embed="rId3">
            <a:alphaModFix/>
          </a:blip>
          <a:srcRect l="2190"/>
          <a:stretch/>
        </p:blipFill>
        <p:spPr>
          <a:xfrm>
            <a:off x="0" y="391026"/>
            <a:ext cx="9143999" cy="424708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2"/>
          <p:cNvSpPr txBox="1"/>
          <p:nvPr/>
        </p:nvSpPr>
        <p:spPr>
          <a:xfrm rot="113">
            <a:off x="0" y="1754275"/>
            <a:ext cx="91440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4787300" y="3399575"/>
            <a:ext cx="10704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42" name="Google Shape;142;p22"/>
          <p:cNvSpPr/>
          <p:nvPr/>
        </p:nvSpPr>
        <p:spPr>
          <a:xfrm>
            <a:off x="1475500" y="704375"/>
            <a:ext cx="1013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0" y="-76200"/>
            <a:ext cx="5828100" cy="4671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Star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23942"/>
            <a:ext cx="9144000" cy="431955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/>
          <p:nvPr/>
        </p:nvSpPr>
        <p:spPr>
          <a:xfrm>
            <a:off x="4733350" y="3796650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50" name="Google Shape;150;p23"/>
          <p:cNvSpPr/>
          <p:nvPr/>
        </p:nvSpPr>
        <p:spPr>
          <a:xfrm>
            <a:off x="7682075" y="1222200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51" name="Google Shape;151;p23"/>
          <p:cNvSpPr/>
          <p:nvPr/>
        </p:nvSpPr>
        <p:spPr>
          <a:xfrm>
            <a:off x="3403050" y="989500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3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52" name="Google Shape;152;p23"/>
          <p:cNvSpPr txBox="1"/>
          <p:nvPr/>
        </p:nvSpPr>
        <p:spPr>
          <a:xfrm rot="113">
            <a:off x="18" y="1650365"/>
            <a:ext cx="91440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0" y="0"/>
            <a:ext cx="5828100" cy="43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Snowflake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l="2190"/>
          <a:stretch/>
        </p:blipFill>
        <p:spPr>
          <a:xfrm>
            <a:off x="0" y="391026"/>
            <a:ext cx="9143999" cy="424708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4"/>
          <p:cNvSpPr txBox="1"/>
          <p:nvPr/>
        </p:nvSpPr>
        <p:spPr>
          <a:xfrm rot="113">
            <a:off x="0" y="1754275"/>
            <a:ext cx="91440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24"/>
          <p:cNvSpPr/>
          <p:nvPr/>
        </p:nvSpPr>
        <p:spPr>
          <a:xfrm>
            <a:off x="4787300" y="3399575"/>
            <a:ext cx="10704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61" name="Google Shape;161;p24"/>
          <p:cNvSpPr/>
          <p:nvPr/>
        </p:nvSpPr>
        <p:spPr>
          <a:xfrm>
            <a:off x="1475500" y="704375"/>
            <a:ext cx="1013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62" name="Google Shape;162;p24"/>
          <p:cNvSpPr txBox="1"/>
          <p:nvPr/>
        </p:nvSpPr>
        <p:spPr>
          <a:xfrm>
            <a:off x="0" y="0"/>
            <a:ext cx="5828100" cy="43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Star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27025"/>
            <a:ext cx="9143999" cy="43164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5"/>
          <p:cNvSpPr/>
          <p:nvPr/>
        </p:nvSpPr>
        <p:spPr>
          <a:xfrm>
            <a:off x="152350" y="4137350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69" name="Google Shape;169;p25"/>
          <p:cNvSpPr/>
          <p:nvPr/>
        </p:nvSpPr>
        <p:spPr>
          <a:xfrm>
            <a:off x="6870125" y="1445950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70" name="Google Shape;170;p25"/>
          <p:cNvSpPr/>
          <p:nvPr/>
        </p:nvSpPr>
        <p:spPr>
          <a:xfrm>
            <a:off x="4389125" y="827025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3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71" name="Google Shape;171;p25"/>
          <p:cNvSpPr txBox="1"/>
          <p:nvPr/>
        </p:nvSpPr>
        <p:spPr>
          <a:xfrm rot="113">
            <a:off x="18" y="1650365"/>
            <a:ext cx="91440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0" y="0"/>
            <a:ext cx="5828100" cy="43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Snowflake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0627"/>
            <a:ext cx="9144000" cy="4232873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6"/>
          <p:cNvSpPr/>
          <p:nvPr/>
        </p:nvSpPr>
        <p:spPr>
          <a:xfrm>
            <a:off x="5419175" y="2882300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79" name="Google Shape;179;p26"/>
          <p:cNvSpPr/>
          <p:nvPr/>
        </p:nvSpPr>
        <p:spPr>
          <a:xfrm>
            <a:off x="4229475" y="1163050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80" name="Google Shape;180;p26"/>
          <p:cNvSpPr txBox="1"/>
          <p:nvPr/>
        </p:nvSpPr>
        <p:spPr>
          <a:xfrm rot="113">
            <a:off x="-29032" y="1880490"/>
            <a:ext cx="91440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1" name="Google Shape;181;p26"/>
          <p:cNvSpPr txBox="1"/>
          <p:nvPr/>
        </p:nvSpPr>
        <p:spPr>
          <a:xfrm>
            <a:off x="0" y="0"/>
            <a:ext cx="5828100" cy="43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Star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9" y="924350"/>
            <a:ext cx="9144028" cy="4219149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7"/>
          <p:cNvSpPr txBox="1"/>
          <p:nvPr/>
        </p:nvSpPr>
        <p:spPr>
          <a:xfrm rot="113">
            <a:off x="-29032" y="2337690"/>
            <a:ext cx="91440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27"/>
          <p:cNvSpPr/>
          <p:nvPr/>
        </p:nvSpPr>
        <p:spPr>
          <a:xfrm>
            <a:off x="4853325" y="3926950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89" name="Google Shape;189;p27"/>
          <p:cNvSpPr/>
          <p:nvPr/>
        </p:nvSpPr>
        <p:spPr>
          <a:xfrm>
            <a:off x="4722800" y="1373400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90" name="Google Shape;190;p27"/>
          <p:cNvSpPr txBox="1"/>
          <p:nvPr/>
        </p:nvSpPr>
        <p:spPr>
          <a:xfrm>
            <a:off x="0" y="0"/>
            <a:ext cx="5828100" cy="43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Star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75" y="517475"/>
            <a:ext cx="7766074" cy="476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8"/>
          <p:cNvSpPr/>
          <p:nvPr/>
        </p:nvSpPr>
        <p:spPr>
          <a:xfrm>
            <a:off x="3904575" y="4089600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97" name="Google Shape;197;p28"/>
          <p:cNvSpPr/>
          <p:nvPr/>
        </p:nvSpPr>
        <p:spPr>
          <a:xfrm>
            <a:off x="7262350" y="2879900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98" name="Google Shape;198;p28"/>
          <p:cNvSpPr/>
          <p:nvPr/>
        </p:nvSpPr>
        <p:spPr>
          <a:xfrm>
            <a:off x="6940375" y="1304275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3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99" name="Google Shape;199;p28"/>
          <p:cNvSpPr/>
          <p:nvPr/>
        </p:nvSpPr>
        <p:spPr>
          <a:xfrm>
            <a:off x="6055950" y="433500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4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00" name="Google Shape;200;p28"/>
          <p:cNvSpPr txBox="1"/>
          <p:nvPr/>
        </p:nvSpPr>
        <p:spPr>
          <a:xfrm rot="116">
            <a:off x="40675" y="1651950"/>
            <a:ext cx="88929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28"/>
          <p:cNvSpPr txBox="1"/>
          <p:nvPr/>
        </p:nvSpPr>
        <p:spPr>
          <a:xfrm>
            <a:off x="0" y="0"/>
            <a:ext cx="5828100" cy="43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Snowflake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73650"/>
            <a:ext cx="7851775" cy="406984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9"/>
          <p:cNvSpPr txBox="1"/>
          <p:nvPr/>
        </p:nvSpPr>
        <p:spPr>
          <a:xfrm rot="112">
            <a:off x="-29025" y="2185300"/>
            <a:ext cx="9173100" cy="9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50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9"/>
          <p:cNvSpPr/>
          <p:nvPr/>
        </p:nvSpPr>
        <p:spPr>
          <a:xfrm>
            <a:off x="4215100" y="4366025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09" name="Google Shape;209;p29"/>
          <p:cNvSpPr/>
          <p:nvPr/>
        </p:nvSpPr>
        <p:spPr>
          <a:xfrm>
            <a:off x="4926800" y="3131650"/>
            <a:ext cx="962400" cy="43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10" name="Google Shape;210;p29"/>
          <p:cNvSpPr/>
          <p:nvPr/>
        </p:nvSpPr>
        <p:spPr>
          <a:xfrm>
            <a:off x="4971550" y="2042250"/>
            <a:ext cx="9624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3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11" name="Google Shape;211;p29"/>
          <p:cNvSpPr/>
          <p:nvPr/>
        </p:nvSpPr>
        <p:spPr>
          <a:xfrm>
            <a:off x="3327075" y="1243675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4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12" name="Google Shape;212;p29"/>
          <p:cNvSpPr txBox="1"/>
          <p:nvPr/>
        </p:nvSpPr>
        <p:spPr>
          <a:xfrm>
            <a:off x="0" y="0"/>
            <a:ext cx="5828100" cy="43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Snowflake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800"/>
            <a:ext cx="9173100" cy="4106552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0"/>
          <p:cNvSpPr txBox="1"/>
          <p:nvPr/>
        </p:nvSpPr>
        <p:spPr>
          <a:xfrm>
            <a:off x="0" y="0"/>
            <a:ext cx="5828100" cy="43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Snowflake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30"/>
          <p:cNvSpPr/>
          <p:nvPr/>
        </p:nvSpPr>
        <p:spPr>
          <a:xfrm>
            <a:off x="8041200" y="4421225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20" name="Google Shape;220;p30"/>
          <p:cNvSpPr/>
          <p:nvPr/>
        </p:nvSpPr>
        <p:spPr>
          <a:xfrm>
            <a:off x="7104950" y="1994575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21" name="Google Shape;221;p30"/>
          <p:cNvSpPr/>
          <p:nvPr/>
        </p:nvSpPr>
        <p:spPr>
          <a:xfrm>
            <a:off x="5790000" y="1207625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3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22" name="Google Shape;222;p30"/>
          <p:cNvSpPr/>
          <p:nvPr/>
        </p:nvSpPr>
        <p:spPr>
          <a:xfrm>
            <a:off x="4071450" y="481800"/>
            <a:ext cx="10302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4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23" name="Google Shape;223;p30"/>
          <p:cNvSpPr txBox="1"/>
          <p:nvPr/>
        </p:nvSpPr>
        <p:spPr>
          <a:xfrm rot="112">
            <a:off x="-147400" y="1994713"/>
            <a:ext cx="9173100" cy="9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50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/>
          <p:nvPr/>
        </p:nvSpPr>
        <p:spPr>
          <a:xfrm>
            <a:off x="-64925" y="-63100"/>
            <a:ext cx="6415500" cy="544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Data Modelling Parent To Child Relationship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74" y="536075"/>
            <a:ext cx="3171450" cy="226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22" y="2973725"/>
            <a:ext cx="4105454" cy="2070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12525" y="536075"/>
            <a:ext cx="4731485" cy="44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1"/>
          <p:cNvSpPr txBox="1"/>
          <p:nvPr/>
        </p:nvSpPr>
        <p:spPr>
          <a:xfrm rot="112">
            <a:off x="-147400" y="2120938"/>
            <a:ext cx="9173100" cy="9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50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3" name="Google Shape;233;p31"/>
          <p:cNvSpPr/>
          <p:nvPr/>
        </p:nvSpPr>
        <p:spPr>
          <a:xfrm>
            <a:off x="3842975" y="3577925"/>
            <a:ext cx="375900" cy="3114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rgbClr val="FFFFFF"/>
                </a:solidFill>
              </a:rPr>
              <a:t>L2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34" name="Google Shape;234;p31"/>
          <p:cNvSpPr/>
          <p:nvPr/>
        </p:nvSpPr>
        <p:spPr>
          <a:xfrm>
            <a:off x="689950" y="4598100"/>
            <a:ext cx="375900" cy="3114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rgbClr val="FFFFFF"/>
                </a:solidFill>
              </a:rPr>
              <a:t>L1</a:t>
            </a:r>
            <a:endParaRPr sz="10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343D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181375" y="623725"/>
            <a:ext cx="8930400" cy="32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</a:endParaRPr>
          </a:p>
          <a:p>
            <a:pPr marL="18288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</a:rPr>
              <a:t>On next slides find me the “Fact Table(s)”</a:t>
            </a:r>
            <a:endParaRPr sz="20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</a:endParaRPr>
          </a:p>
        </p:txBody>
      </p:sp>
      <p:pic>
        <p:nvPicPr>
          <p:cNvPr id="63" name="Google Shape;63;p14" descr="Image result for stop right now 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9737" y="2999500"/>
            <a:ext cx="3409975" cy="191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 descr="Image result for stop right now 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6225" y="44650"/>
            <a:ext cx="3068375" cy="2129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50" y="631200"/>
            <a:ext cx="8839199" cy="41930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 rot="113">
            <a:off x="-29032" y="1880490"/>
            <a:ext cx="91440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343D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41500" y="1044675"/>
            <a:ext cx="9102600" cy="30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</a:rPr>
              <a:t>How long did that take you? </a:t>
            </a:r>
            <a:endParaRPr sz="3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</a:rPr>
              <a:t>Key Points:</a:t>
            </a:r>
            <a:endParaRPr sz="2400">
              <a:solidFill>
                <a:srgbClr val="FFFFFF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Keep the model simple and layered </a:t>
            </a:r>
            <a:endParaRPr sz="2400">
              <a:solidFill>
                <a:srgbClr val="FFFFFF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Keep relationships 1-To-Many 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7325" y="529875"/>
            <a:ext cx="7667624" cy="461362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/>
          <p:nvPr/>
        </p:nvSpPr>
        <p:spPr>
          <a:xfrm>
            <a:off x="0" y="529875"/>
            <a:ext cx="1476300" cy="12195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Main dimension tables above. </a:t>
            </a:r>
            <a:endParaRPr sz="9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(Use for filters, and DAX Calc)</a:t>
            </a:r>
            <a:endParaRPr sz="900" b="1"/>
          </a:p>
        </p:txBody>
      </p:sp>
      <p:sp>
        <p:nvSpPr>
          <p:cNvPr id="82" name="Google Shape;82;p17"/>
          <p:cNvSpPr txBox="1"/>
          <p:nvPr/>
        </p:nvSpPr>
        <p:spPr>
          <a:xfrm rot="113">
            <a:off x="-7" y="1812290"/>
            <a:ext cx="91440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25" y="2470200"/>
            <a:ext cx="1476300" cy="9738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Main Fact Tables</a:t>
            </a:r>
            <a:endParaRPr sz="900" b="1"/>
          </a:p>
        </p:txBody>
      </p:sp>
      <p:sp>
        <p:nvSpPr>
          <p:cNvPr id="84" name="Google Shape;84;p17"/>
          <p:cNvSpPr/>
          <p:nvPr/>
        </p:nvSpPr>
        <p:spPr>
          <a:xfrm>
            <a:off x="3873225" y="3100450"/>
            <a:ext cx="10704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85" name="Google Shape;85;p17"/>
          <p:cNvSpPr/>
          <p:nvPr/>
        </p:nvSpPr>
        <p:spPr>
          <a:xfrm>
            <a:off x="4892400" y="798675"/>
            <a:ext cx="1013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86" name="Google Shape;86;p17"/>
          <p:cNvSpPr/>
          <p:nvPr/>
        </p:nvSpPr>
        <p:spPr>
          <a:xfrm>
            <a:off x="0" y="4164825"/>
            <a:ext cx="1476300" cy="9738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Supporting Table Only.</a:t>
            </a:r>
            <a:endParaRPr sz="900" b="1"/>
          </a:p>
        </p:txBody>
      </p:sp>
      <p:sp>
        <p:nvSpPr>
          <p:cNvPr id="87" name="Google Shape;87;p17"/>
          <p:cNvSpPr txBox="1"/>
          <p:nvPr/>
        </p:nvSpPr>
        <p:spPr>
          <a:xfrm>
            <a:off x="0" y="0"/>
            <a:ext cx="5828100" cy="529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Star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/>
          <p:nvPr/>
        </p:nvSpPr>
        <p:spPr>
          <a:xfrm>
            <a:off x="-18150" y="4379075"/>
            <a:ext cx="2737800" cy="7680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These two tables have been unioned together to create my Financial Detail Table</a:t>
            </a:r>
            <a:endParaRPr sz="900" b="1"/>
          </a:p>
        </p:txBody>
      </p:sp>
      <p:sp>
        <p:nvSpPr>
          <p:cNvPr id="93" name="Google Shape;93;p18"/>
          <p:cNvSpPr/>
          <p:nvPr/>
        </p:nvSpPr>
        <p:spPr>
          <a:xfrm>
            <a:off x="-18150" y="2470200"/>
            <a:ext cx="2737800" cy="10917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Main Fact Tables. All my Sales/Budgeting/Forecasting related tables below </a:t>
            </a:r>
            <a:endParaRPr sz="900" b="1"/>
          </a:p>
        </p:txBody>
      </p:sp>
      <p:sp>
        <p:nvSpPr>
          <p:cNvPr id="94" name="Google Shape;94;p18"/>
          <p:cNvSpPr/>
          <p:nvPr/>
        </p:nvSpPr>
        <p:spPr>
          <a:xfrm>
            <a:off x="0" y="478900"/>
            <a:ext cx="2719500" cy="9939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Main dimension tables above. </a:t>
            </a:r>
            <a:endParaRPr sz="9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(Use for filters, and DAX Calc)</a:t>
            </a:r>
            <a:endParaRPr sz="900" b="1"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9600" y="478900"/>
            <a:ext cx="6424401" cy="46646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/>
          <p:nvPr/>
        </p:nvSpPr>
        <p:spPr>
          <a:xfrm>
            <a:off x="6949925" y="2976625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97" name="Google Shape;97;p18"/>
          <p:cNvSpPr/>
          <p:nvPr/>
        </p:nvSpPr>
        <p:spPr>
          <a:xfrm>
            <a:off x="7617400" y="877975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98" name="Google Shape;98;p18"/>
          <p:cNvSpPr txBox="1"/>
          <p:nvPr/>
        </p:nvSpPr>
        <p:spPr>
          <a:xfrm rot="113">
            <a:off x="18" y="1650365"/>
            <a:ext cx="91440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0" y="0"/>
            <a:ext cx="5828100" cy="43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Star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2125" y="457200"/>
            <a:ext cx="9188250" cy="431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/>
          <p:nvPr/>
        </p:nvSpPr>
        <p:spPr>
          <a:xfrm>
            <a:off x="4027050" y="3982550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>
            <a:off x="35500" y="990600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7" name="Google Shape;107;p19"/>
          <p:cNvSpPr/>
          <p:nvPr/>
        </p:nvSpPr>
        <p:spPr>
          <a:xfrm>
            <a:off x="2889325" y="636875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3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8" name="Google Shape;108;p19"/>
          <p:cNvSpPr txBox="1"/>
          <p:nvPr/>
        </p:nvSpPr>
        <p:spPr>
          <a:xfrm rot="189">
            <a:off x="22" y="1650371"/>
            <a:ext cx="5447100" cy="6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50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0" y="0"/>
            <a:ext cx="5828100" cy="43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Snowflake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0"/>
          <p:cNvPicPr preferRelativeResize="0"/>
          <p:nvPr/>
        </p:nvPicPr>
        <p:blipFill rotWithShape="1">
          <a:blip r:embed="rId3">
            <a:alphaModFix/>
          </a:blip>
          <a:srcRect l="2219"/>
          <a:stretch/>
        </p:blipFill>
        <p:spPr>
          <a:xfrm>
            <a:off x="0" y="392475"/>
            <a:ext cx="9143999" cy="4243423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/>
        </p:nvSpPr>
        <p:spPr>
          <a:xfrm rot="113">
            <a:off x="0" y="1652725"/>
            <a:ext cx="91119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20"/>
          <p:cNvSpPr/>
          <p:nvPr/>
        </p:nvSpPr>
        <p:spPr>
          <a:xfrm>
            <a:off x="7903075" y="755150"/>
            <a:ext cx="1013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17" name="Google Shape;117;p20"/>
          <p:cNvSpPr/>
          <p:nvPr/>
        </p:nvSpPr>
        <p:spPr>
          <a:xfrm>
            <a:off x="5871875" y="3815175"/>
            <a:ext cx="1013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18" name="Google Shape;118;p20"/>
          <p:cNvSpPr/>
          <p:nvPr/>
        </p:nvSpPr>
        <p:spPr>
          <a:xfrm>
            <a:off x="7163400" y="2423075"/>
            <a:ext cx="1980600" cy="2103900"/>
          </a:xfrm>
          <a:prstGeom prst="verticalScroll">
            <a:avLst>
              <a:gd name="adj" fmla="val 12500"/>
            </a:avLst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F3F3F3"/>
                </a:solidFill>
              </a:rPr>
              <a:t>This table i’ve made from the DAX Table Function. I’ve created budget data. </a:t>
            </a:r>
            <a:endParaRPr sz="90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F3F3F3"/>
                </a:solidFill>
              </a:rPr>
              <a:t>Regional Budget does not exist in Adventureworks 2016 - Warehouse - for </a:t>
            </a:r>
            <a:endParaRPr sz="90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F3F3F3"/>
                </a:solidFill>
              </a:rPr>
              <a:t>“Sales Order Detail”</a:t>
            </a:r>
            <a:endParaRPr sz="90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3F3F3"/>
              </a:solidFill>
            </a:endParaRPr>
          </a:p>
        </p:txBody>
      </p:sp>
      <p:cxnSp>
        <p:nvCxnSpPr>
          <p:cNvPr id="119" name="Google Shape;119;p20"/>
          <p:cNvCxnSpPr/>
          <p:nvPr/>
        </p:nvCxnSpPr>
        <p:spPr>
          <a:xfrm flipH="1">
            <a:off x="5869050" y="2851050"/>
            <a:ext cx="1487100" cy="594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0" name="Google Shape;120;p20"/>
          <p:cNvSpPr txBox="1"/>
          <p:nvPr/>
        </p:nvSpPr>
        <p:spPr>
          <a:xfrm>
            <a:off x="0" y="0"/>
            <a:ext cx="5828100" cy="529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Star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150" y="544275"/>
            <a:ext cx="7205774" cy="45992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1"/>
          <p:cNvSpPr/>
          <p:nvPr/>
        </p:nvSpPr>
        <p:spPr>
          <a:xfrm>
            <a:off x="-18150" y="4407275"/>
            <a:ext cx="1925700" cy="7080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Tables to put my measures into. Great way for organising your analysis you want to showcase.</a:t>
            </a:r>
            <a:endParaRPr sz="900" b="1"/>
          </a:p>
        </p:txBody>
      </p:sp>
      <p:sp>
        <p:nvSpPr>
          <p:cNvPr id="127" name="Google Shape;127;p21"/>
          <p:cNvSpPr/>
          <p:nvPr/>
        </p:nvSpPr>
        <p:spPr>
          <a:xfrm>
            <a:off x="0" y="3122050"/>
            <a:ext cx="1889400" cy="10329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Main Fact Tables. All my Sales/Budgeting/Forecasting related tables below </a:t>
            </a:r>
            <a:endParaRPr sz="900" b="1"/>
          </a:p>
        </p:txBody>
      </p:sp>
      <p:sp>
        <p:nvSpPr>
          <p:cNvPr id="128" name="Google Shape;128;p21"/>
          <p:cNvSpPr/>
          <p:nvPr/>
        </p:nvSpPr>
        <p:spPr>
          <a:xfrm>
            <a:off x="0" y="823975"/>
            <a:ext cx="1889400" cy="7512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All supporting tables linking dimensions into fact table</a:t>
            </a:r>
            <a:endParaRPr sz="900" b="1"/>
          </a:p>
        </p:txBody>
      </p:sp>
      <p:sp>
        <p:nvSpPr>
          <p:cNvPr id="129" name="Google Shape;129;p21"/>
          <p:cNvSpPr/>
          <p:nvPr/>
        </p:nvSpPr>
        <p:spPr>
          <a:xfrm>
            <a:off x="0" y="1737875"/>
            <a:ext cx="1889400" cy="7869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Main dimension tables above. </a:t>
            </a:r>
            <a:endParaRPr sz="9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/>
              <a:t>(Use for filters, and DAX Calc)</a:t>
            </a:r>
            <a:endParaRPr sz="900" b="1"/>
          </a:p>
        </p:txBody>
      </p:sp>
      <p:sp>
        <p:nvSpPr>
          <p:cNvPr id="130" name="Google Shape;130;p21"/>
          <p:cNvSpPr/>
          <p:nvPr/>
        </p:nvSpPr>
        <p:spPr>
          <a:xfrm>
            <a:off x="7103600" y="3122050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31" name="Google Shape;131;p21"/>
          <p:cNvSpPr/>
          <p:nvPr/>
        </p:nvSpPr>
        <p:spPr>
          <a:xfrm>
            <a:off x="7738400" y="934825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5379675" y="765400"/>
            <a:ext cx="1226100" cy="529500"/>
          </a:xfrm>
          <a:prstGeom prst="rect">
            <a:avLst/>
          </a:prstGeom>
          <a:solidFill>
            <a:srgbClr val="99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</a:rPr>
              <a:t>LAYER 3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33" name="Google Shape;133;p21"/>
          <p:cNvSpPr txBox="1"/>
          <p:nvPr/>
        </p:nvSpPr>
        <p:spPr>
          <a:xfrm rot="113">
            <a:off x="-7" y="1970415"/>
            <a:ext cx="91440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Shrikesh Pattni</a:t>
            </a:r>
            <a:endParaRPr sz="7200" b="1">
              <a:solidFill>
                <a:srgbClr val="CCCC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0" y="0"/>
            <a:ext cx="5828100" cy="43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Snowflake Schema - Model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</Words>
  <Application>Microsoft Office PowerPoint</Application>
  <PresentationFormat>On-screen Show (16:9)</PresentationFormat>
  <Paragraphs>103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Times New Roman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Shrikesh Pattni</cp:lastModifiedBy>
  <cp:revision>1</cp:revision>
  <dcterms:modified xsi:type="dcterms:W3CDTF">2022-08-15T17:08:42Z</dcterms:modified>
</cp:coreProperties>
</file>